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c5c6c3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c5c6c3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b2b464cec2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b2b464cec2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b2b464cec2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b2b464cec2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b2b464cec2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b2b464cec2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b2b464cec2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b2b464cec2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b2b464cec2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b2b464cec2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6450" y="457975"/>
            <a:ext cx="82311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Kind of World?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James Underberg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James Underberg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913475" y="1069200"/>
            <a:ext cx="8197800" cy="30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many friends who’ve had to say goodbye,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many broken hearts struck open wide —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sadness flows like rivers deep inside.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need each other in these trying times,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circle round each other side by side.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913475" y="1325850"/>
            <a:ext cx="8197800" cy="249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may we heal these wounds together,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Bringing love to hold the pain.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know we will not live forever,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what kind of world will we build today?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913475" y="1069200"/>
            <a:ext cx="8197800" cy="30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many living under fear and strife,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much injustice that must face the light —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anger burns like fire deep inside.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need each other for the long-haul fight,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circle round each other side by side.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913475" y="1325850"/>
            <a:ext cx="8197800" cy="249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may we heal these wounds together,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Bringing love to hold the pain.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know we will not live forever,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what kind of world will we build today?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913475" y="1069200"/>
            <a:ext cx="8197800" cy="30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Nobody knows just what the future holds,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if we try to live our principles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loving world is more than possible.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though we have a long, long ways to go,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We’ll circle round each other and we’ll grow.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913475" y="652200"/>
            <a:ext cx="8197800" cy="383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may we heal these wounds together,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Bringing love to hold the pain.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know we will not live forever,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what kind of world will we build today?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what kind of world will we build today?</a:t>
            </a:r>
            <a:b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9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what kind of world will we build today?</a:t>
            </a:r>
            <a:endParaRPr b="1" sz="29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